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embeddedFontLst>
    <p:embeddedFont>
      <p:font typeface="Amatic SC"/>
      <p:regular r:id="rId19"/>
      <p:bold r:id="rId20"/>
    </p:embeddedFont>
    <p:embeddedFont>
      <p:font typeface="Source Code Pro"/>
      <p:regular r:id="rId21"/>
      <p:bold r:id="rId22"/>
      <p:italic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25" roundtripDataSignature="AMtx7mhnIw91+hUuDhBR+5xu7rdT86aSX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AmaticSC-bold.fntdata"/><Relationship Id="rId22" Type="http://schemas.openxmlformats.org/officeDocument/2006/relationships/font" Target="fonts/SourceCodePro-bold.fntdata"/><Relationship Id="rId21" Type="http://schemas.openxmlformats.org/officeDocument/2006/relationships/font" Target="fonts/SourceCodePro-regular.fntdata"/><Relationship Id="rId24" Type="http://schemas.openxmlformats.org/officeDocument/2006/relationships/font" Target="fonts/SourceCodePro-boldItalic.fntdata"/><Relationship Id="rId23" Type="http://schemas.openxmlformats.org/officeDocument/2006/relationships/font" Target="fonts/SourceCodePro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customschemas.google.com/relationships/presentationmetadata" Target="meta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AmaticSC-regular.fntdata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" name="Google Shape;5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" name="Google Shape;122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9" name="Google Shape;129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fa07b642c7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6" name="Google Shape;136;g1fa07b642c7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fa07b642c7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9" name="Google Shape;149;g1fa07b642c7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28af3510c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" name="Google Shape;60;g228af3510c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28af3510c6_3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" name="Google Shape;66;g228af3510c6_3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28af3510c6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" name="Google Shape;74;g228af3510c6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" name="Google Shape;81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" name="Google Shape;9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" name="Google Shape;101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" name="Google Shape;109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5" name="Google Shape;115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7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37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12" name="Google Shape;12;p37"/>
          <p:cNvSpPr txBox="1"/>
          <p:nvPr>
            <p:ph idx="1" type="subTitle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3" name="Google Shape;13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6"/>
          <p:cNvSpPr txBox="1"/>
          <p:nvPr>
            <p:ph hasCustomPrompt="1" type="title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46"/>
          <p:cNvSpPr txBox="1"/>
          <p:nvPr>
            <p:ph idx="1" type="body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49" name="Google Shape;49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8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6" name="Google Shape;16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9"/>
          <p:cNvSpPr txBox="1"/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9" name="Google Shape;19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0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2" name="Google Shape;22;p40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1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6" name="Google Shape;26;p41"/>
          <p:cNvSpPr txBox="1"/>
          <p:nvPr>
            <p:ph idx="1" type="body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41"/>
          <p:cNvSpPr txBox="1"/>
          <p:nvPr>
            <p:ph idx="2" type="body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31" name="Google Shape;31;p4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4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3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Google Shape;35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4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" name="Google Shape;38;p44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" name="Google Shape;39;p44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40" name="Google Shape;40;p44"/>
          <p:cNvSpPr txBox="1"/>
          <p:nvPr>
            <p:ph idx="1" type="subTitle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1" name="Google Shape;41;p44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42" name="Google Shape;42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5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b="1" sz="24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/>
        </p:txBody>
      </p:sp>
      <p:sp>
        <p:nvSpPr>
          <p:cNvPr id="45" name="Google Shape;45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beach-day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6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i="0" sz="4200" u="none" cap="none" strike="noStrik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i="0" sz="4200" u="none" cap="none" strike="noStrik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i="0" sz="4200" u="none" cap="none" strike="noStrik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i="0" sz="4200" u="none" cap="none" strike="noStrik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i="0" sz="4200" u="none" cap="none" strike="noStrik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i="0" sz="4200" u="none" cap="none" strike="noStrik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i="0" sz="4200" u="none" cap="none" strike="noStrik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i="0" sz="4200" u="none" cap="none" strike="noStrik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i="0" sz="4200" u="none" cap="none" strike="noStrik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/>
        </p:txBody>
      </p:sp>
      <p:sp>
        <p:nvSpPr>
          <p:cNvPr id="7" name="Google Shape;7;p36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b="0" i="0" sz="18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8" name="Google Shape;8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</a:pPr>
            <a:r>
              <a:rPr lang="en"/>
              <a:t>ADDITION CHATS</a:t>
            </a:r>
            <a:endParaRPr/>
          </a:p>
        </p:txBody>
      </p:sp>
      <p:sp>
        <p:nvSpPr>
          <p:cNvPr id="57" name="Google Shape;57;p1"/>
          <p:cNvSpPr txBox="1"/>
          <p:nvPr>
            <p:ph idx="1" type="subTitle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"/>
              <a:t>By Dr. Nicki Newton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0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Tell me a story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pic>
        <p:nvPicPr>
          <p:cNvPr id="125" name="Google Shape;125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66275" y="887025"/>
            <a:ext cx="3005730" cy="3600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23119" y="771475"/>
            <a:ext cx="3005730" cy="3600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2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Tell me a story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pic>
        <p:nvPicPr>
          <p:cNvPr id="132" name="Google Shape;132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6200" y="1180276"/>
            <a:ext cx="4381455" cy="292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88392" y="1180276"/>
            <a:ext cx="4381455" cy="292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fa07b642c7_0_5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Tell me a story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pic>
        <p:nvPicPr>
          <p:cNvPr id="139" name="Google Shape;139;g1fa07b642c7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8695" y="2531575"/>
            <a:ext cx="1326935" cy="1223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g1fa07b642c7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1889" y="2531575"/>
            <a:ext cx="1326935" cy="1223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g1fa07b642c7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0250" y="3754713"/>
            <a:ext cx="1326935" cy="1223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g1fa07b642c7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1889" y="3699666"/>
            <a:ext cx="1326935" cy="1223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g1fa07b642c7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0239" y="2531575"/>
            <a:ext cx="1326935" cy="1223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g1fa07b642c7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0239" y="3699666"/>
            <a:ext cx="1326935" cy="1223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g1fa07b642c7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6695" y="587700"/>
            <a:ext cx="1326935" cy="1223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g1fa07b642c7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7089" y="553275"/>
            <a:ext cx="1326935" cy="12231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fa07b642c7_0_20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Tell me a story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pic>
        <p:nvPicPr>
          <p:cNvPr id="152" name="Google Shape;152;g1fa07b642c7_0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1325" y="3105024"/>
            <a:ext cx="1262256" cy="1537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g1fa07b642c7_0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9945" y="3105024"/>
            <a:ext cx="1262256" cy="1537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g1fa07b642c7_0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2710" y="3105024"/>
            <a:ext cx="1262256" cy="1537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g1fa07b642c7_0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5475" y="3105024"/>
            <a:ext cx="1262256" cy="1537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g1fa07b642c7_0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1667" y="3105024"/>
            <a:ext cx="1262256" cy="1537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g1fa07b642c7_0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6839" y="946148"/>
            <a:ext cx="1230834" cy="1537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g1fa07b642c7_0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17138" y="860307"/>
            <a:ext cx="1230834" cy="1537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g1fa07b642c7_0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3985" y="860307"/>
            <a:ext cx="1230834" cy="1537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g1fa07b642c7_0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2930" y="833875"/>
            <a:ext cx="1230834" cy="1537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28af3510c6_0_0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Tell me a story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pic>
        <p:nvPicPr>
          <p:cNvPr id="63" name="Google Shape;63;g228af3510c6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425700"/>
            <a:ext cx="8839204" cy="19681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28af3510c6_3_2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Tell me a story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pic>
        <p:nvPicPr>
          <p:cNvPr id="69" name="Google Shape;69;g228af3510c6_3_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45875"/>
            <a:ext cx="3536850" cy="234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g228af3510c6_3_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1875" y="2369850"/>
            <a:ext cx="3683548" cy="2438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g228af3510c6_3_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0275" y="865275"/>
            <a:ext cx="3536850" cy="2341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28af3510c6_0_15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Tell a Story</a:t>
            </a:r>
            <a:endParaRPr/>
          </a:p>
        </p:txBody>
      </p:sp>
      <p:pic>
        <p:nvPicPr>
          <p:cNvPr id="77" name="Google Shape;77;g228af3510c6_0_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200" y="1437125"/>
            <a:ext cx="3913742" cy="247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g228af3510c6_0_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91000" y="1552250"/>
            <a:ext cx="3913742" cy="247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0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Tell me a story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pic>
        <p:nvPicPr>
          <p:cNvPr id="84" name="Google Shape;84;p20"/>
          <p:cNvPicPr preferRelativeResize="0"/>
          <p:nvPr/>
        </p:nvPicPr>
        <p:blipFill rotWithShape="1">
          <a:blip r:embed="rId3">
            <a:alphaModFix/>
          </a:blip>
          <a:srcRect b="0" l="0" r="53310" t="0"/>
          <a:stretch/>
        </p:blipFill>
        <p:spPr>
          <a:xfrm>
            <a:off x="936938" y="1833375"/>
            <a:ext cx="1753124" cy="249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20"/>
          <p:cNvPicPr preferRelativeResize="0"/>
          <p:nvPr/>
        </p:nvPicPr>
        <p:blipFill rotWithShape="1">
          <a:blip r:embed="rId3">
            <a:alphaModFix/>
          </a:blip>
          <a:srcRect b="0" l="0" r="53310" t="0"/>
          <a:stretch/>
        </p:blipFill>
        <p:spPr>
          <a:xfrm>
            <a:off x="1847253" y="1934925"/>
            <a:ext cx="1753124" cy="249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20"/>
          <p:cNvPicPr preferRelativeResize="0"/>
          <p:nvPr/>
        </p:nvPicPr>
        <p:blipFill rotWithShape="1">
          <a:blip r:embed="rId3">
            <a:alphaModFix/>
          </a:blip>
          <a:srcRect b="0" l="0" r="53310" t="0"/>
          <a:stretch/>
        </p:blipFill>
        <p:spPr>
          <a:xfrm>
            <a:off x="699613" y="658800"/>
            <a:ext cx="1753124" cy="249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20"/>
          <p:cNvPicPr preferRelativeResize="0"/>
          <p:nvPr/>
        </p:nvPicPr>
        <p:blipFill rotWithShape="1">
          <a:blip r:embed="rId3">
            <a:alphaModFix/>
          </a:blip>
          <a:srcRect b="0" l="0" r="53310" t="0"/>
          <a:stretch/>
        </p:blipFill>
        <p:spPr>
          <a:xfrm>
            <a:off x="2014178" y="770625"/>
            <a:ext cx="1753124" cy="249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20"/>
          <p:cNvPicPr preferRelativeResize="0"/>
          <p:nvPr/>
        </p:nvPicPr>
        <p:blipFill rotWithShape="1">
          <a:blip r:embed="rId3">
            <a:alphaModFix/>
          </a:blip>
          <a:srcRect b="0" l="0" r="53310" t="0"/>
          <a:stretch/>
        </p:blipFill>
        <p:spPr>
          <a:xfrm>
            <a:off x="5543613" y="1702800"/>
            <a:ext cx="1753124" cy="249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20"/>
          <p:cNvPicPr preferRelativeResize="0"/>
          <p:nvPr/>
        </p:nvPicPr>
        <p:blipFill rotWithShape="1">
          <a:blip r:embed="rId3">
            <a:alphaModFix/>
          </a:blip>
          <a:srcRect b="0" l="0" r="53310" t="0"/>
          <a:stretch/>
        </p:blipFill>
        <p:spPr>
          <a:xfrm>
            <a:off x="6453929" y="1804350"/>
            <a:ext cx="1753124" cy="249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20"/>
          <p:cNvPicPr preferRelativeResize="0"/>
          <p:nvPr/>
        </p:nvPicPr>
        <p:blipFill rotWithShape="1">
          <a:blip r:embed="rId3">
            <a:alphaModFix/>
          </a:blip>
          <a:srcRect b="0" l="0" r="53310" t="0"/>
          <a:stretch/>
        </p:blipFill>
        <p:spPr>
          <a:xfrm>
            <a:off x="3072128" y="1493125"/>
            <a:ext cx="1753124" cy="249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Tell me a story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pic>
        <p:nvPicPr>
          <p:cNvPr id="96" name="Google Shape;9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10600" y="2724175"/>
            <a:ext cx="3128676" cy="210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05225" y="2724175"/>
            <a:ext cx="3128676" cy="210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3925" y="925750"/>
            <a:ext cx="3128676" cy="210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4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Tell me a story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pic>
        <p:nvPicPr>
          <p:cNvPr id="104" name="Google Shape;10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990250"/>
            <a:ext cx="3335600" cy="240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42850" y="609050"/>
            <a:ext cx="3335600" cy="240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53450" y="1990250"/>
            <a:ext cx="3335600" cy="240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8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Tell me a story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pic>
        <p:nvPicPr>
          <p:cNvPr id="112" name="Google Shape;112;p18"/>
          <p:cNvPicPr preferRelativeResize="0"/>
          <p:nvPr/>
        </p:nvPicPr>
        <p:blipFill rotWithShape="1">
          <a:blip r:embed="rId3">
            <a:alphaModFix/>
          </a:blip>
          <a:srcRect b="0" l="0" r="50777" t="0"/>
          <a:stretch/>
        </p:blipFill>
        <p:spPr>
          <a:xfrm>
            <a:off x="2470800" y="1242025"/>
            <a:ext cx="4202401" cy="36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Tell me a story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pic>
        <p:nvPicPr>
          <p:cNvPr id="118" name="Google Shape;118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1267625"/>
            <a:ext cx="3537777" cy="247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10825" y="1267625"/>
            <a:ext cx="3537777" cy="247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